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E6E84-4EBF-401A-92B0-C58B0750B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0CD444-9044-4695-88C0-359A7F35F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8851A7-7F83-4C3C-8DED-C5B147B38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CF0190-2BCB-4197-A66A-85DF5200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5BE952-19E7-4452-9E63-6384AB04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37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EB608-C18E-42DA-ACD5-20F4C8BD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339777-993F-40D2-B653-B309FEE11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DE2AA-172D-4B03-8993-EDBFA25F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DBA35A-F01D-41C6-90F8-33FD6712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B9278-9B98-4DF6-BAEC-EBA5C20D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266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282474-09A3-438C-95D6-C98BF754B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C4901F-ABD4-460B-B455-AD193A70C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0BBB0-B68C-401B-9A67-DB94D624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513C89-63CF-48FC-AAC9-EDCAB905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A5DE2C-86B1-4CFE-BCC0-EA862330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07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1D5B1-E61F-40BA-800E-C9821C0D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C264E9-CE25-4A8F-824A-64973D529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42D68-5A4A-41E1-B52B-0B6E3A18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18A8B6-BA3A-47B9-8E45-C50D0B76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422EA-4B60-4BA5-8743-4EF64861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768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B745D-5FE3-4A93-BE72-105A6C15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BB531C-2C8A-43FE-B2F7-952220A0D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C09FF-3C22-4269-B7AB-D9BDF8C8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E0115-AAA3-4C72-B6EB-0FAF6FC54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0C6986-42CB-4985-9808-33DCCCE3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23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1E108-7DAA-4692-B6D6-7544D2F7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104B8E-CBA3-4D40-8683-5F5DC1CEC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9091CD-91BB-4147-AFF2-CB478A49A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5EBA2C-075C-40A0-89D6-6EC2A3CE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C8828F-419A-4FD8-A03C-12443C41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F11781-6EB4-42BF-AD30-842F525E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2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5A5C3-B554-4D42-A020-898FCF5C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FC96DC-74F8-4189-A11A-3991E4F99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449B56-A216-4109-909C-22C4AEFE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F63C79-559C-48E3-89BE-9959FBD7A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5D1035-6284-4A7B-89EB-62782FB0B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68025D-3353-49EB-AE9B-7533FAC4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71878C-01F3-4C3D-82CE-02FE99FA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254789-08B0-4D38-A594-34370290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742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A06D13-ED8E-4603-B840-726F127C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CAFBC9-F678-4681-AE20-B72D013C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A2B77D-F161-42D4-AD10-1FBD3F79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2BF901-4CE2-43C4-937C-EF9FC196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943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C6ADC3-DD19-441A-8227-D8A8FD9A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B0CCAF-14B2-4F03-93DA-E45E1C4D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49F61F-C9FA-4FBE-BCD4-FFAF9AAA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65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770E0-0BF0-4A20-A8F8-B3BC96B5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E3815-EE06-40F0-9C79-501DBAECF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069173-34EE-4AC4-B64E-D87068F08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000D6-8B71-4C2E-9B99-5C9FBD84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76FD93-3F90-4996-890E-C2144A54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45E3C4-0753-43F1-9462-FACF3302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16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AF019-992F-4F73-B9A1-1339CB1E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F41738-A35D-42F8-9B35-EBC5AD8DF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920156-F61F-41DC-A9F6-0765C37D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F5E283-AAE7-49CA-A3D6-E712532B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D1C920-1063-4B4D-B5A6-F15E4BB6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CC8F8B-C2F7-49C6-9E9F-93D96D1A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8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D979D4-69B8-4B0A-86E4-1FC2A309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79AC31-BC40-4CB2-9532-25C6404D2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74101-16D4-4194-B74C-C325B8588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7D6FA-B4F8-40A6-B40E-5B247759BDE4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C3AD9D-79BE-4B77-A927-DF63FD830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F6B1E7-3E4E-4702-8487-9688F007F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9A8DB-2BDD-42BF-9D19-3F5F16D0DC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6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Usuario2\AppData\Local\Microsoft\Windows\INetCache\Content.MSO\8586300.tmp">
            <a:extLst>
              <a:ext uri="{FF2B5EF4-FFF2-40B4-BE49-F238E27FC236}">
                <a16:creationId xmlns:a16="http://schemas.microsoft.com/office/drawing/2014/main" id="{67CBA212-2DA8-428A-95C8-1C521A5A613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EBFD225-E87B-4F6A-8E9F-EBA3AC5E54AE}"/>
              </a:ext>
            </a:extLst>
          </p:cNvPr>
          <p:cNvSpPr/>
          <p:nvPr/>
        </p:nvSpPr>
        <p:spPr>
          <a:xfrm>
            <a:off x="485104" y="592431"/>
            <a:ext cx="11275487" cy="269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600" b="1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ASEPAILA, </a:t>
            </a:r>
            <a:r>
              <a:rPr lang="es-MX" sz="26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NOMBRE DE SUS COLABORADORES, JUNTA DIRECTIVA Y ASAMBLEA GENERAL DE DELEGADOS, LAMENTAN PROFUNDAMENTE EL FALLECIMIENTO DE LA SEÑORA </a:t>
            </a:r>
            <a:r>
              <a:rPr lang="es-MX" sz="2800" b="1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MARÍA DORIS BEDOYA NUÑEZ</a:t>
            </a:r>
            <a:r>
              <a:rPr lang="es-MX" sz="26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QUIEN PRESTÓ SUS SERVICIOS A NUESTRA EMPRESA POR MÁS DE 20 AÑOS.	</a:t>
            </a:r>
            <a:r>
              <a:rPr lang="es-MX" sz="2600" b="1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CO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DD1289-3E0B-4360-955B-1C3DC7B5627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" r="14291" b="37245"/>
          <a:stretch/>
        </p:blipFill>
        <p:spPr bwMode="auto">
          <a:xfrm>
            <a:off x="7596553" y="3284113"/>
            <a:ext cx="4459459" cy="3322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568D6F2-5021-45E4-8680-F46059FE4AB6}"/>
              </a:ext>
            </a:extLst>
          </p:cNvPr>
          <p:cNvSpPr txBox="1"/>
          <p:nvPr/>
        </p:nvSpPr>
        <p:spPr>
          <a:xfrm>
            <a:off x="485104" y="3593171"/>
            <a:ext cx="7051349" cy="2434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600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OFRECEMOS A SU FAMILIA NUESTRO MÁS SINCERO PÉSAME Y SOLIDARIDAD EN ESTE DIFÍCIL MOMENTO.</a:t>
            </a:r>
            <a:r>
              <a:rPr lang="es-MX" sz="2600" b="1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200" b="1" dirty="0"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ASEPAILA.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Asepaila">
            <a:extLst>
              <a:ext uri="{FF2B5EF4-FFF2-40B4-BE49-F238E27FC236}">
                <a16:creationId xmlns:a16="http://schemas.microsoft.com/office/drawing/2014/main" id="{132DB9E0-5757-434A-B584-620762F787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03" y="5500470"/>
            <a:ext cx="3665492" cy="1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020352-2E91-423C-AEAF-95A770DD356A}"/>
              </a:ext>
            </a:extLst>
          </p:cNvPr>
          <p:cNvSpPr txBox="1"/>
          <p:nvPr/>
        </p:nvSpPr>
        <p:spPr>
          <a:xfrm>
            <a:off x="745589" y="6105375"/>
            <a:ext cx="18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Arial Rounded MT Bold" panose="020F0704030504030204" pitchFamily="34" charset="0"/>
              </a:rPr>
              <a:t>Enero 2021</a:t>
            </a:r>
            <a:endParaRPr lang="es-CO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95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59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Segoe Script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ASEPAILA LA PAILA ASEPAILA LA PAILA</dc:creator>
  <cp:lastModifiedBy>ASEPAILA LA PAILA ASEPAILA LA PAILA</cp:lastModifiedBy>
  <cp:revision>11</cp:revision>
  <dcterms:created xsi:type="dcterms:W3CDTF">2021-02-15T15:52:15Z</dcterms:created>
  <dcterms:modified xsi:type="dcterms:W3CDTF">2021-02-16T19:56:18Z</dcterms:modified>
</cp:coreProperties>
</file>